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92" r:id="rId3"/>
    <p:sldId id="1305" r:id="rId5"/>
    <p:sldId id="352" r:id="rId6"/>
    <p:sldId id="1307" r:id="rId7"/>
    <p:sldId id="1300" r:id="rId8"/>
    <p:sldId id="1284" r:id="rId9"/>
    <p:sldId id="1308" r:id="rId10"/>
    <p:sldId id="1285" r:id="rId11"/>
    <p:sldId id="1309" r:id="rId12"/>
    <p:sldId id="1286" r:id="rId13"/>
    <p:sldId id="1287" r:id="rId14"/>
    <p:sldId id="1310" r:id="rId15"/>
    <p:sldId id="1311" r:id="rId16"/>
    <p:sldId id="1312" r:id="rId17"/>
    <p:sldId id="1313" r:id="rId18"/>
    <p:sldId id="1292" r:id="rId19"/>
    <p:sldId id="1293" r:id="rId20"/>
    <p:sldId id="1294" r:id="rId21"/>
    <p:sldId id="1295" r:id="rId22"/>
    <p:sldId id="1296" r:id="rId23"/>
    <p:sldId id="1316" r:id="rId24"/>
    <p:sldId id="1317" r:id="rId25"/>
    <p:sldId id="1297" r:id="rId26"/>
    <p:sldId id="1288" r:id="rId27"/>
    <p:sldId id="1249" r:id="rId28"/>
  </p:sldIdLst>
  <p:sldSz cx="9144000" cy="5143500" type="screen16x9"/>
  <p:notesSz cx="6858000" cy="9144000"/>
  <p:custShowLst>
    <p:custShow name="Custom Show 1" id="0">
      <p:sldLst>
        <p:sld r:id="rId3"/>
        <p:sld r:id="rId6"/>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showGuides="1">
      <p:cViewPr varScale="1">
        <p:scale>
          <a:sx n="83" d="100"/>
          <a:sy n="83" d="100"/>
        </p:scale>
        <p:origin x="1016" y="5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customXml" Target="../customXml/item3.xml"/><Relationship Id="rId33" Type="http://schemas.openxmlformats.org/officeDocument/2006/relationships/customXml" Target="../customXml/item2.xml"/><Relationship Id="rId32" Type="http://schemas.openxmlformats.org/officeDocument/2006/relationships/customXml" Target="../customXml/item1.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type="teardrop" r:blip="" rot="45">
                        <dgm:adjLst>
                          <dgm:adj idx="1" val="1"/>
                        </dgm:adjLst>
                      </dgm:shape>
                    </dgm:if>
                    <dgm:else name="Name36">
                      <dgm:shape xmlns:r="http://schemas.openxmlformats.org/officeDocument/2006/relationships" type="teardrop" r:blip="" rot="225">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GB"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matchingName="Title and body">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p:txBody>
      </p:sp>
      <p:sp>
        <p:nvSpPr>
          <p:cNvPr id="3" name="Holder 3"/>
          <p:cNvSpPr>
            <a:spLocks noGrp="1"/>
          </p:cNvSpPr>
          <p:nvPr>
            <p:ph type="body" idx="1"/>
          </p:nvPr>
        </p:nvSpPr>
        <p:spPr/>
        <p:txBody>
          <a:bodyPr lIns="0" tIns="0" rIns="0" bIns="0"/>
          <a:lstStyle>
            <a:lvl1pPr>
              <a:defRPr b="0" i="0">
                <a:solidFill>
                  <a:schemeClr val="tx1"/>
                </a:solidFill>
              </a:defRPr>
            </a:lvl1pPr>
          </a:lstStyle>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8" name="Rectangle 7"/>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p:cNvPicPr preferRelativeResize="0"/>
          <p:nvPr userDrawn="1"/>
        </p:nvPicPr>
        <p:blipFill rotWithShape="1">
          <a:blip r:embed="rId12"/>
          <a:srcRect/>
          <a:stretch>
            <a:fillRect/>
          </a:stretch>
        </p:blipFill>
        <p:spPr>
          <a:xfrm>
            <a:off x="7799751" y="88917"/>
            <a:ext cx="1233874" cy="412476"/>
          </a:xfrm>
          <a:prstGeom prst="rect">
            <a:avLst/>
          </a:prstGeom>
          <a:noFill/>
          <a:ln>
            <a:noFill/>
          </a:ln>
        </p:spPr>
      </p:pic>
      <p:sp>
        <p:nvSpPr>
          <p:cNvPr id="2" name="Rectangle 1"/>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endParaRPr lang="en-US" sz="1800" b="0">
              <a:solidFill>
                <a:schemeClr val="bg1"/>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0.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1.xml"/><Relationship Id="rId7" Type="http://schemas.openxmlformats.org/officeDocument/2006/relationships/image" Target="../media/image8.png"/><Relationship Id="rId6" Type="http://schemas.openxmlformats.org/officeDocument/2006/relationships/image" Target="../media/image7.pn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p:cNvPicPr>
            <a:picLocks noChangeAspect="1"/>
          </p:cNvPicPr>
          <p:nvPr/>
        </p:nvPicPr>
        <p:blipFill rotWithShape="1">
          <a:blip r:embed="rId1">
            <a:alphaModFix amt="5000"/>
          </a:blip>
          <a:srcRect t="5928" r="746" b="10206"/>
          <a:stretch>
            <a:fillRect/>
          </a:stretch>
        </p:blipFill>
        <p:spPr>
          <a:xfrm>
            <a:off x="20747" y="15367"/>
            <a:ext cx="9130937" cy="5143501"/>
          </a:xfrm>
          <a:prstGeom prst="rect">
            <a:avLst/>
          </a:prstGeom>
          <a:effectLst/>
        </p:spPr>
      </p:pic>
      <p:sp>
        <p:nvSpPr>
          <p:cNvPr id="22" name="Rectangle 21"/>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endParaRPr lang="en-US" sz="2000" b="1">
              <a:solidFill>
                <a:srgbClr val="161D23"/>
              </a:solidFill>
            </a:endParaRPr>
          </a:p>
        </p:txBody>
      </p:sp>
      <p:sp>
        <p:nvSpPr>
          <p:cNvPr id="7" name="TextBox 6"/>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endParaRPr lang="en-US" sz="2000" dirty="0">
              <a:solidFill>
                <a:srgbClr val="161D23"/>
              </a:solidFill>
            </a:endParaRPr>
          </a:p>
        </p:txBody>
      </p:sp>
      <p:sp>
        <p:nvSpPr>
          <p:cNvPr id="13" name="Google Shape;70;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Team Members</a:t>
            </a:r>
            <a:endPar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endParaRPr>
          </a:p>
        </p:txBody>
      </p:sp>
      <p:sp>
        <p:nvSpPr>
          <p:cNvPr id="14" name="TextBox 13"/>
          <p:cNvSpPr txBox="1"/>
          <p:nvPr/>
        </p:nvSpPr>
        <p:spPr>
          <a:xfrm>
            <a:off x="1095095" y="3956068"/>
            <a:ext cx="2095554" cy="45529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Name : DHINESH S</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ID :731121104011</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p:txBody>
      </p:sp>
      <p:cxnSp>
        <p:nvCxnSpPr>
          <p:cNvPr id="15" name="Straight Connector 14"/>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College Name</a:t>
            </a:r>
            <a:endPar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endParaRPr>
          </a:p>
        </p:txBody>
      </p:sp>
      <p:cxnSp>
        <p:nvCxnSpPr>
          <p:cNvPr id="20" name="Straight Connector 19"/>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693065"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Government College of Engineering</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p:cNvPicPr>
            <a:picLocks noChangeAspect="1"/>
          </p:cNvPicPr>
          <p:nvPr/>
        </p:nvPicPr>
        <p:blipFill>
          <a:blip r:embed="rId4"/>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590"/>
    </mc:Choice>
    <mc:Fallback>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p:cNvGraphicFramePr/>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9" name="Picture 8"/>
          <p:cNvPicPr>
            <a:picLocks noChangeAspect="1"/>
          </p:cNvPicPr>
          <p:nvPr/>
        </p:nvPicPr>
        <p:blipFill>
          <a:blip r:embed="rId6"/>
          <a:stretch>
            <a:fillRect/>
          </a:stretch>
        </p:blipFill>
        <p:spPr>
          <a:xfrm>
            <a:off x="1021171" y="1723257"/>
            <a:ext cx="2956469" cy="2573047"/>
          </a:xfrm>
          <a:prstGeom prst="rect">
            <a:avLst/>
          </a:prstGeom>
        </p:spPr>
      </p:pic>
      <p:pic>
        <p:nvPicPr>
          <p:cNvPr id="11" name="Picture 10"/>
          <p:cNvPicPr>
            <a:picLocks noChangeAspect="1"/>
          </p:cNvPicPr>
          <p:nvPr/>
        </p:nvPicPr>
        <p:blipFill>
          <a:blip r:embed="rId7"/>
          <a:stretch>
            <a:fillRect/>
          </a:stretch>
        </p:blipFill>
        <p:spPr>
          <a:xfrm>
            <a:off x="4564380" y="1712692"/>
            <a:ext cx="4165599" cy="2090952"/>
          </a:xfrm>
          <a:prstGeom prst="rect">
            <a:avLst/>
          </a:prstGeom>
        </p:spPr>
      </p:pic>
      <p:sp>
        <p:nvSpPr>
          <p:cNvPr id="12" name="TextBox 11"/>
          <p:cNvSpPr txBox="1"/>
          <p:nvPr/>
        </p:nvSpPr>
        <p:spPr>
          <a:xfrm>
            <a:off x="1000361" y="1361511"/>
            <a:ext cx="3318484" cy="307777"/>
          </a:xfrm>
          <a:prstGeom prst="rect">
            <a:avLst/>
          </a:prstGeom>
          <a:noFill/>
        </p:spPr>
        <p:txBody>
          <a:bodyPr wrap="square" rtlCol="0">
            <a:spAutoFit/>
          </a:bodyPr>
          <a:lstStyle/>
          <a:p>
            <a:pPr algn="ctr"/>
            <a:r>
              <a:rPr lang="en-US"/>
              <a:t>Front-end</a:t>
            </a:r>
            <a:endParaRPr lang="en-US"/>
          </a:p>
        </p:txBody>
      </p:sp>
      <p:sp>
        <p:nvSpPr>
          <p:cNvPr id="13" name="TextBox 12"/>
          <p:cNvSpPr txBox="1"/>
          <p:nvPr/>
        </p:nvSpPr>
        <p:spPr>
          <a:xfrm>
            <a:off x="4865736" y="1287522"/>
            <a:ext cx="3580969" cy="307777"/>
          </a:xfrm>
          <a:prstGeom prst="rect">
            <a:avLst/>
          </a:prstGeom>
          <a:noFill/>
        </p:spPr>
        <p:txBody>
          <a:bodyPr wrap="square" rtlCol="0">
            <a:spAutoFit/>
          </a:bodyPr>
          <a:lstStyle/>
          <a:p>
            <a:pPr algn="ctr"/>
            <a:r>
              <a:rPr lang="en-US"/>
              <a:t>Back-end</a:t>
            </a:r>
            <a:endParaRPr lang="en-US"/>
          </a:p>
        </p:txBody>
      </p:sp>
      <p:cxnSp>
        <p:nvCxnSpPr>
          <p:cNvPr id="6" name="Straight Connector 5"/>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pic>
        <p:nvPicPr>
          <p:cNvPr id="3" name="Picture 2"/>
          <p:cNvPicPr>
            <a:picLocks noChangeAspect="1"/>
          </p:cNvPicPr>
          <p:nvPr/>
        </p:nvPicPr>
        <p:blipFill>
          <a:blip r:embed="rId1"/>
          <a:stretch>
            <a:fillRect/>
          </a:stretch>
        </p:blipFill>
        <p:spPr>
          <a:xfrm>
            <a:off x="2405103" y="1662888"/>
            <a:ext cx="4333794" cy="301302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pic>
        <p:nvPicPr>
          <p:cNvPr id="4" name="Picture 3"/>
          <p:cNvPicPr>
            <a:picLocks noChangeAspect="1"/>
          </p:cNvPicPr>
          <p:nvPr/>
        </p:nvPicPr>
        <p:blipFill>
          <a:blip r:embed="rId1"/>
          <a:stretch>
            <a:fillRect/>
          </a:stretch>
        </p:blipFill>
        <p:spPr>
          <a:xfrm>
            <a:off x="1698171" y="1675124"/>
            <a:ext cx="5601662" cy="300078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pic>
        <p:nvPicPr>
          <p:cNvPr id="3" name="Picture 2"/>
          <p:cNvPicPr>
            <a:picLocks noChangeAspect="1"/>
          </p:cNvPicPr>
          <p:nvPr/>
        </p:nvPicPr>
        <p:blipFill>
          <a:blip r:embed="rId1"/>
          <a:stretch>
            <a:fillRect/>
          </a:stretch>
        </p:blipFill>
        <p:spPr>
          <a:xfrm>
            <a:off x="1698171" y="1652067"/>
            <a:ext cx="5570925" cy="302384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pic>
        <p:nvPicPr>
          <p:cNvPr id="4" name="Picture 3"/>
          <p:cNvPicPr>
            <a:picLocks noChangeAspect="1"/>
          </p:cNvPicPr>
          <p:nvPr/>
        </p:nvPicPr>
        <p:blipFill>
          <a:blip r:embed="rId1"/>
          <a:stretch>
            <a:fillRect/>
          </a:stretch>
        </p:blipFill>
        <p:spPr>
          <a:xfrm>
            <a:off x="1713539" y="1644383"/>
            <a:ext cx="5601662" cy="30315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pic>
        <p:nvPicPr>
          <p:cNvPr id="3" name="Picture 2"/>
          <p:cNvPicPr>
            <a:picLocks noChangeAspect="1"/>
          </p:cNvPicPr>
          <p:nvPr/>
        </p:nvPicPr>
        <p:blipFill>
          <a:blip r:embed="rId1"/>
          <a:stretch>
            <a:fillRect/>
          </a:stretch>
        </p:blipFill>
        <p:spPr>
          <a:xfrm>
            <a:off x="1605963" y="1529124"/>
            <a:ext cx="5486400" cy="318398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50" y="613142"/>
            <a:ext cx="8832300" cy="451933"/>
          </a:xfrm>
        </p:spPr>
        <p:txBody>
          <a:bodyPr/>
          <a:lstStyle/>
          <a:p>
            <a:pPr algn="ctr"/>
            <a:r>
              <a:rPr lang="en-US"/>
              <a:t>Homepage</a:t>
            </a:r>
            <a:endParaRPr lang="en-US"/>
          </a:p>
        </p:txBody>
      </p:sp>
      <p:pic>
        <p:nvPicPr>
          <p:cNvPr id="6" name="Picture 5"/>
          <p:cNvPicPr>
            <a:picLocks noChangeAspect="1"/>
          </p:cNvPicPr>
          <p:nvPr/>
        </p:nvPicPr>
        <p:blipFill>
          <a:blip r:embed="rId1"/>
          <a:stretch>
            <a:fillRect/>
          </a:stretch>
        </p:blipFill>
        <p:spPr>
          <a:xfrm>
            <a:off x="338097" y="1065075"/>
            <a:ext cx="8467805" cy="378032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01132"/>
            <a:ext cx="7886430" cy="666517"/>
          </a:xfrm>
        </p:spPr>
        <p:txBody>
          <a:bodyPr/>
          <a:lstStyle/>
          <a:p>
            <a:pPr algn="ctr"/>
            <a:r>
              <a:rPr lang="en-US" b="1" dirty="0"/>
              <a:t>About-Us-Page</a:t>
            </a:r>
            <a:endParaRPr lang="en-US" b="1" dirty="0"/>
          </a:p>
        </p:txBody>
      </p:sp>
      <p:pic>
        <p:nvPicPr>
          <p:cNvPr id="3" name="Picture 2"/>
          <p:cNvPicPr>
            <a:picLocks noChangeAspect="1"/>
          </p:cNvPicPr>
          <p:nvPr/>
        </p:nvPicPr>
        <p:blipFill>
          <a:blip r:embed="rId1"/>
          <a:stretch>
            <a:fillRect/>
          </a:stretch>
        </p:blipFill>
        <p:spPr>
          <a:xfrm>
            <a:off x="2689412" y="1121869"/>
            <a:ext cx="3703704" cy="381896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35000"/>
            <a:ext cx="7886430" cy="632649"/>
          </a:xfrm>
        </p:spPr>
        <p:txBody>
          <a:bodyPr/>
          <a:lstStyle/>
          <a:p>
            <a:pPr algn="ctr"/>
            <a:r>
              <a:rPr lang="en-US" b="1" dirty="0"/>
              <a:t>Service-Page</a:t>
            </a:r>
            <a:endParaRPr lang="en-US" b="1" dirty="0"/>
          </a:p>
        </p:txBody>
      </p:sp>
      <p:pic>
        <p:nvPicPr>
          <p:cNvPr id="3" name="Picture 2"/>
          <p:cNvPicPr>
            <a:picLocks noChangeAspect="1"/>
          </p:cNvPicPr>
          <p:nvPr/>
        </p:nvPicPr>
        <p:blipFill>
          <a:blip r:embed="rId1"/>
          <a:stretch>
            <a:fillRect/>
          </a:stretch>
        </p:blipFill>
        <p:spPr>
          <a:xfrm>
            <a:off x="315045" y="1144920"/>
            <a:ext cx="8475490" cy="39034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43466"/>
            <a:ext cx="7886430" cy="624183"/>
          </a:xfrm>
        </p:spPr>
        <p:txBody>
          <a:bodyPr/>
          <a:lstStyle/>
          <a:p>
            <a:pPr algn="ctr"/>
            <a:r>
              <a:rPr lang="en-US" b="1" dirty="0"/>
              <a:t>Login-Page</a:t>
            </a:r>
            <a:endParaRPr lang="en-US" b="1" dirty="0"/>
          </a:p>
        </p:txBody>
      </p:sp>
      <p:pic>
        <p:nvPicPr>
          <p:cNvPr id="3" name="Picture 2"/>
          <p:cNvPicPr>
            <a:picLocks noChangeAspect="1"/>
          </p:cNvPicPr>
          <p:nvPr/>
        </p:nvPicPr>
        <p:blipFill>
          <a:blip r:embed="rId1"/>
          <a:stretch>
            <a:fillRect/>
          </a:stretch>
        </p:blipFill>
        <p:spPr>
          <a:xfrm>
            <a:off x="1252497" y="1121869"/>
            <a:ext cx="6531429" cy="35039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p:cNvPicPr>
            <a:picLocks noChangeAspect="1"/>
          </p:cNvPicPr>
          <p:nvPr/>
        </p:nvPicPr>
        <p:blipFill>
          <a:blip r:embed="rId1"/>
          <a:stretch>
            <a:fillRect/>
          </a:stretch>
        </p:blipFill>
        <p:spPr>
          <a:xfrm>
            <a:off x="0" y="0"/>
            <a:ext cx="9144000" cy="5143500"/>
          </a:xfrm>
          <a:prstGeom prst="rect">
            <a:avLst/>
          </a:prstGeom>
        </p:spPr>
      </p:pic>
      <p:sp>
        <p:nvSpPr>
          <p:cNvPr id="12" name="TextBox 11"/>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panose="020B0604020202020204"/>
                <a:cs typeface="Arial" panose="020B0604020202020204"/>
              </a:rPr>
              <a:t>CAPSTONE PROJECT SHOWCASE</a:t>
            </a:r>
            <a:endParaRPr lang="en-US" sz="2000" b="1">
              <a:solidFill>
                <a:srgbClr val="213164"/>
              </a:solidFill>
              <a:latin typeface="Arial" panose="020B0604020202020204"/>
              <a:cs typeface="Arial" panose="020B0604020202020204"/>
            </a:endParaRPr>
          </a:p>
        </p:txBody>
      </p:sp>
      <p:sp>
        <p:nvSpPr>
          <p:cNvPr id="16" name="Rectangle: Rounded Corners 15"/>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Admin-Page</a:t>
            </a:r>
            <a:endParaRPr lang="en-US" b="1" dirty="0"/>
          </a:p>
        </p:txBody>
      </p:sp>
      <p:pic>
        <p:nvPicPr>
          <p:cNvPr id="6" name="Picture 5"/>
          <p:cNvPicPr>
            <a:picLocks noChangeAspect="1"/>
          </p:cNvPicPr>
          <p:nvPr/>
        </p:nvPicPr>
        <p:blipFill>
          <a:blip r:embed="rId1"/>
          <a:stretch>
            <a:fillRect/>
          </a:stretch>
        </p:blipFill>
        <p:spPr>
          <a:xfrm>
            <a:off x="1358900" y="1095375"/>
            <a:ext cx="6667500" cy="34918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Update profile-Page</a:t>
            </a:r>
            <a:endParaRPr lang="en-US" b="1" dirty="0"/>
          </a:p>
        </p:txBody>
      </p:sp>
      <p:pic>
        <p:nvPicPr>
          <p:cNvPr id="5" name="Picture 4"/>
          <p:cNvPicPr>
            <a:picLocks noChangeAspect="1"/>
          </p:cNvPicPr>
          <p:nvPr/>
        </p:nvPicPr>
        <p:blipFill>
          <a:blip r:embed="rId1"/>
          <a:srcRect t="7557"/>
          <a:stretch>
            <a:fillRect/>
          </a:stretch>
        </p:blipFill>
        <p:spPr>
          <a:xfrm>
            <a:off x="3185160" y="1207770"/>
            <a:ext cx="2773045" cy="34798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Add Notes-Page</a:t>
            </a:r>
            <a:endParaRPr lang="en-US" b="1" dirty="0"/>
          </a:p>
        </p:txBody>
      </p:sp>
      <p:pic>
        <p:nvPicPr>
          <p:cNvPr id="3" name="Picture 2"/>
          <p:cNvPicPr>
            <a:picLocks noChangeAspect="1"/>
          </p:cNvPicPr>
          <p:nvPr/>
        </p:nvPicPr>
        <p:blipFill>
          <a:blip r:embed="rId1"/>
          <a:stretch>
            <a:fillRect/>
          </a:stretch>
        </p:blipFill>
        <p:spPr>
          <a:xfrm>
            <a:off x="1257569" y="1114185"/>
            <a:ext cx="6618566" cy="364991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endParaRPr lang="en-US" sz="1600" b="0" i="0" dirty="0">
              <a:solidFill>
                <a:srgbClr val="0D0D0D"/>
              </a:solidFill>
              <a:effectLst/>
              <a:latin typeface="+mj-lt"/>
            </a:endParaRP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4" name="TextBox 3"/>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endParaRPr lang="en-US" sz="1600" b="0" i="0" dirty="0">
              <a:solidFill>
                <a:srgbClr val="0D0D0D"/>
              </a:solidFill>
              <a:effectLst/>
              <a:latin typeface="+mj-lt"/>
            </a:endParaRP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endParaRPr lang="en-US" sz="3000" b="1" spc="-5">
              <a:solidFill>
                <a:srgbClr val="22336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endParaRPr lang="en-IN" sz="1000" dirty="0">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endParaRPr lang="en-IN" sz="1000" dirty="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endParaRPr lang="en-US" sz="1600" b="0" i="0" dirty="0">
              <a:solidFill>
                <a:srgbClr val="0D0D0D"/>
              </a:solidFill>
              <a:effectLst/>
              <a:latin typeface="+mj-lt"/>
            </a:endParaRP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endParaRPr lang="en-US" sz="1600" b="0" i="0" dirty="0">
              <a:solidFill>
                <a:srgbClr val="0D0D0D"/>
              </a:solidFill>
              <a:effectLst/>
              <a:latin typeface="+mj-lt"/>
            </a:endParaRP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endParaRPr lang="en-US" sz="1600" b="0" i="0" dirty="0">
              <a:solidFill>
                <a:srgbClr val="0D0D0D"/>
              </a:solidFill>
              <a:effectLst/>
              <a:latin typeface="+mj-lt"/>
            </a:endParaRP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endParaRPr lang="en-US" sz="1600" b="0" i="0" dirty="0">
              <a:solidFill>
                <a:srgbClr val="0D0D0D"/>
              </a:solidFill>
              <a:effectLst/>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endParaRPr lang="en-US" sz="1600" b="0" i="0" dirty="0">
              <a:solidFill>
                <a:srgbClr val="0D0D0D"/>
              </a:solidFill>
              <a:effectLst/>
              <a:latin typeface="+mj-lt"/>
            </a:endParaRP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endParaRPr lang="en-US" sz="1600" b="1" i="0" dirty="0">
              <a:solidFill>
                <a:srgbClr val="0D0D0D"/>
              </a:solidFill>
              <a:effectLst/>
              <a:latin typeface="+mj-lt"/>
            </a:endParaRP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endParaRPr lang="en-US" sz="1600" b="0" i="0" dirty="0">
              <a:solidFill>
                <a:srgbClr val="0D0D0D"/>
              </a:solidFill>
              <a:effectLst/>
              <a:latin typeface="+mj-lt"/>
            </a:endParaRP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c t : c o n t e n t T y p e S c h e m a   c t : _ = " "   m a : _ = " "   m a : c o n t e n t T y p e N a m e = " D o c u m e n t "   m a : c o n t e n t T y p e I D = " 0 x 0 1 0 1 0 0 0 F 1 8 7 2 1 8 8 A B C F C 4 8 B E C A 6 C 8 7 E 8 A C 3 2 8 5 "   m a : c o n t e n t T y p e V e r s i o n = " 1 5 "   m a : c o n t e n t T y p e D e s c r i p t i o n = " C r e a t e   a   n e w   d o c u m e n t . "   m a : c o n t e n t T y p e S c o p e = " "   m a : v e r s i o n I D = " 7 6 7 0 6 1 8 c 0 3 e 5 4 f b a e 4 a 1 7 e c b 2 d 0 e d 1 0 f "   x m l n s : c t = " h t t p : / / s c h e m a s . m i c r o s o f t . c o m / o f f i c e / 2 0 0 6 / m e t a d a t a / c o n t e n t T y p e "   x m l n s : m a = " h t t p : / / s c h e m a s . m i c r o s o f t . c o m / o f f i c e / 2 0 0 6 / m e t a d a t a / p r o p e r t i e s / m e t a A t t r i b u t e s " >  
 < x s d : s c h e m a   t a r g e t N a m e s p a c e = " h t t p : / / s c h e m a s . m i c r o s o f t . c o m / o f f i c e / 2 0 0 6 / m e t a d a t a / p r o p e r t i e s "   m a : r o o t = " t r u e "   m a : f i e l d s I D = " 3 d 6 3 d e 1 c 5 a 2 1 7 0 4 4 e 3 1 e 0 c 8 b 2 6 0 d 3 d 7 1 "   n s 3 : _ = " "   n s 4 : _ = " "   x m l n s : x s d = " h t t p : / / w w w . w 3 . o r g / 2 0 0 1 / X M L S c h e m a "   x m l n s : x s = " h t t p : / / w w w . w 3 . o r g / 2 0 0 1 / X M L S c h e m a "   x m l n s : p = " h t t p : / / s c h e m a s . m i c r o s o f t . c o m / o f f i c e / 2 0 0 6 / m e t a d a t a / p r o p e r t i e s "   x m l n s : n s 3 = " 9 1 6 2 b d 5 b - 4 e d 9 - 4 d a 3 - b 3 7 6 - 0 5 2 0 4 5 8 0 b a 3 f "   x m l n s : n s 4 = " c 0 f a 2 6 1 7 - 9 6 b d - 4 2 5 d - 8 5 7 8 - e 9 3 5 6 3 f e 3 7 c 5 " >  
 < x s d : i m p o r t   n a m e s p a c e = " 9 1 6 2 b d 5 b - 4 e d 9 - 4 d a 3 - b 3 7 6 - 0 5 2 0 4 5 8 0 b a 3 f " / >  
 < x s d : i m p o r t   n a m e s p a c e = " c 0 f a 2 6 1 7 - 9 6 b d - 4 2 5 d - 8 5 7 8 - e 9 3 5 6 3 f e 3 7 c 5 " / >  
 < x s d : e l e m e n t   n a m e = " p r o p e r t i e s " >  
 < x s d : c o m p l e x T y p e >  
 < x s d : s e q u e n c e >  
 < x s d : e l e m e n t   n a m e = " d o c u m e n t M a n a g e m e n t " >  
 < x s d : c o m p l e x T y p e >  
 < x s d : a l l >  
 < x s d : e l e m e n t   r e f = " n s 3 : M e d i a S e r v i c e M e t a d a t a "   m i n O c c u r s = " 0 " / >  
 < x s d : e l e m e n t   r e f = " n s 3 : M e d i a S e r v i c e F a s t M e t a d a t a "   m i n O c c u r s = " 0 " / >  
 < x s d : e l e m e n t   r e f = " n s 4 : S h a r e d W i t h U s e r s "   m i n O c c u r s = " 0 " / >  
 < x s d : e l e m e n t   r e f = " n s 4 : S h a r e d W i t h D e t a i l s "   m i n O c c u r s = " 0 " / >  
 < x s d : e l e m e n t   r e f = " n s 4 : S h a r i n g H i n t H a s h "   m i n O c c u r s = " 0 " / >  
 < x s d : e l e m e n t   r e f = " n s 3 : M e d i a S e r v i c e A u t o T a g s "   m i n O c c u r s = " 0 " / >  
 < x s d : e l e m e n t   r e f = " n s 3 : M e d i a S e r v i c e O C R "   m i n O c c u r s = " 0 " / >  
 < x s d : e l e m e n t   r e f = " n s 3 : M e d i a S e r v i c e G e n e r a t i o n T i m e "   m i n O c c u r s = " 0 " / >  
 < x s d : e l e m e n t   r e f = " n s 3 : M e d i a S e r v i c e E v e n t H a s h C o d e "   m i n O c c u r s = " 0 " / >  
 < x s d : e l e m e n t   r e f = " n s 3 : M e d i a S e r v i c e A u t o K e y P o i n t s "   m i n O c c u r s = " 0 " / >  
 < x s d : e l e m e n t   r e f = " n s 3 : M e d i a S e r v i c e K e y P o i n t s "   m i n O c c u r s = " 0 " / >  
 < x s d : e l e m e n t   r e f = " n s 3 : M e d i a S e r v i c e D a t e T a k e n "   m i n O c c u r s = " 0 " / >  
 < x s d : e l e m e n t   r e f = " n s 3 : M e d i a L e n g t h I n S e c o n d s "   m i n O c c u r s = " 0 " / >  
 < x s d : e l e m e n t   r e f = " n s 3 : M e d i a S e r v i c e L o c a t i o n "   m i n O c c u r s = " 0 " / >  
 < x s d : e l e m e n t   r e f = " n s 3 : _ a c t i v i t y "   m i n O c c u r s = " 0 " / >  
 < / x s d : a l l >  
 < / x s d : c o m p l e x T y p e >  
 < / x s d : e l e m e n t >  
 < / x s d : s e q u e n c e >  
 < / x s d : c o m p l e x T y p e >  
 < / x s d : e l e m e n t >  
 < / x s d : s c h e m a >  
 < x s d : s c h e m a   t a r g e t N a m e s p a c e = " 9 1 6 2 b d 5 b - 4 e d 9 - 4 d a 3 - b 3 7 6 - 0 5 2 0 4 5 8 0 b a 3 f " 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A u t o T a g s "   m a : i n d e x = " 1 3 "   n i l l a b l e = " t r u e "   m a : d i s p l a y N a m e = " T a g s "   m a : i n t e r n a l N a m e = " M e d i a S e r v i c e A u t o T a g s "   m a : r e a d O n l y = " t r u e " >  
 < x s d : s i m p l e T y p e >  
 < x s d : r e s t r i c t i o n   b a s e = " d m s : T e x t " / >  
 < / x s d : s i m p l e T y p e >  
 < / x s d : e l e m e n t >  
 < x s d : e l e m e n t   n a m e = " M e d i a S e r v i c e O C R "   m a : i n d e x = " 1 4 "   n i l l a b l e = " t r u e "   m a : d i s p l a y N a m e = " E x t r a c t e d   T e x t "   m a : i n t e r n a l N a m e = " M e d i a S e r v i c e O C R "   m a : r e a d O n l y = " t r u e " >  
 < x s d : s i m p l e T y p e >  
 < x s d : r e s t r i c t i o n   b a s e = " d m s : N o t e " >  
 < x s d : m a x L e n g t h   v a l u e = " 2 5 5 " / >  
 < / x s d : r e s t r i c t i o n >  
 < / x s d : s i m p l e T y p e >  
 < / x s d : e l e m e n t >  
 < x s d : e l e m e n t   n a m e = " M e d i a S e r v i c e G e n e r a t i o n T i m e "   m a : i n d e x = " 1 5 "   n i l l a b l e = " t r u e "   m a : d i s p l a y N a m e = " M e d i a S e r v i c e G e n e r a t i o n T i m e "   m a : h i d d e n = " t r u e "   m a : i n t e r n a l N a m e = " M e d i a S e r v i c e G e n e r a t i o n T i m e "   m a : r e a d O n l y = " t r u e " >  
 < x s d : s i m p l e T y p e >  
 < x s d : r e s t r i c t i o n   b a s e = " d m s : T e x t " / >  
 < / x s d : s i m p l e T y p e >  
 < / x s d : e l e m e n t >  
 < x s d : e l e m e n t   n a m e = " M e d i a S e r v i c e E v e n t H a s h C o d e "   m a : i n d e x = " 1 6 "   n i l l a b l e = " t r u e "   m a : d i s p l a y N a m e = " M e d i a S e r v i c e E v e n t H a s h C o d e "   m a : h i d d e n = " t r u e "   m a : i n t e r n a l N a m e = " M e d i a S e r v i c e E v e n t H a s h C o d e "   m a : r e a d O n l y = " t r u e " >  
 < x s d : s i m p l e T y p e >  
 < x s d : r e s t r i c t i o n   b a s e = " d m s : T e x t " / >  
 < / x s d : s i m p l e T y p e >  
 < / x s d : e l e m e n t >  
 < x s d : e l e m e n t   n a m e = " M e d i a S e r v i c e A u t o K e y P o i n t s "   m a : i n d e x = " 1 7 "   n i l l a b l e = " t r u e "   m a : d i s p l a y N a m e = " M e d i a S e r v i c e A u t o K e y P o i n t s "   m a : h i d d e n = " t r u e "   m a : i n t e r n a l N a m e = " M e d i a S e r v i c e A u t o K e y P o i n t s "   m a : r e a d O n l y = " t r u e " >  
 < x s d : s i m p l e T y p e >  
 < x s d : r e s t r i c t i o n   b a s e = " d m s : N o t e " / >  
 < / x s d : s i m p l e T y p e >  
 < / x s d : e l e m e n t >  
 < x s d : e l e m e n t   n a m e = " M e d i a S e r v i c e K e y P o i n t s "   m a : i n d e x = " 1 8 "   n i l l a b l e = " t r u e "   m a : d i s p l a y N a m e = " K e y P o i n t s "   m a : i n t e r n a l N a m e = " M e d i a S e r v i c e K e y P o i n t s "   m a : r e a d O n l y = " t r u e " >  
 < x s d : s i m p l e T y p e >  
 < x s d : r e s t r i c t i o n   b a s e = " d m s : N o t e " >  
 < x s d : m a x L e n g t h   v a l u e = " 2 5 5 " / >  
 < / x s d : r e s t r i c t i o n >  
 < / x s d : s i m p l e T y p e >  
 < / x s d : e l e m e n t >  
 < x s d : e l e m e n t   n a m e = " M e d i a S e r v i c e D a t e T a k e n "   m a : i n d e x = " 1 9 "   n i l l a b l e = " t r u e "   m a : d i s p l a y N a m e = " M e d i a S e r v i c e D a t e T a k e n "   m a : h i d d e n = " t r u e "   m a : i n t e r n a l N a m e = " M e d i a S e r v i c e D a t e T a k e n "   m a : r e a d O n l y = " t r u e " >  
 < x s d : s i m p l e T y p e >  
 < x s d : r e s t r i c t i o n   b a s e = " d m s : T e x t " / >  
 < / x s d : s i m p l e T y p e >  
 < / x s d : e l e m e n t >  
 < x s d : e l e m e n t   n a m e = " M e d i a L e n g t h I n S e c o n d s "   m a : i n d e x = " 2 0 "   n i l l a b l e = " t r u e "   m a : d i s p l a y N a m e = " L e n g t h   ( s e c o n d s ) "   m a : i n t e r n a l N a m e = " M e d i a L e n g t h I n S e c o n d s "   m a : r e a d O n l y = " t r u e " >  
 < x s d : s i m p l e T y p e >  
 < x s d : r e s t r i c t i o n   b a s e = " d m s : U n k n o w n " / >  
 < / x s d : s i m p l e T y p e >  
 < / x s d : e l e m e n t >  
 < x s d : e l e m e n t   n a m e = " M e d i a S e r v i c e L o c a t i o n "   m a : i n d e x = " 2 1 "   n i l l a b l e = " t r u e "   m a : d i s p l a y N a m e = " L o c a t i o n "   m a : i n t e r n a l N a m e = " M e d i a S e r v i c e L o c a t i o n "   m a : r e a d O n l y = " t r u e " >  
 < x s d : s i m p l e T y p e >  
 < x s d : r e s t r i c t i o n   b a s e = " d m s : T e x t " / >  
 < / x s d : s i m p l e T y p e >  
 < / x s d : e l e m e n t >  
 < x s d : e l e m e n t   n a m e = " _ a c t i v i t y "   m a : i n d e x = " 2 2 "   n i l l a b l e = " t r u e "   m a : d i s p l a y N a m e = " _ a c t i v i t y "   m a : h i d d e n = " t r u e "   m a : i n t e r n a l N a m e = " _ a c t i v i t y " >  
 < x s d : s i m p l e T y p e >  
 < x s d : r e s t r i c t i o n   b a s e = " d m s : N o t e " / >  
 < / x s d : s i m p l e T y p e >  
 < / x s d : e l e m e n t >  
 < / x s d : s c h e m a >  
 < x s d : s c h e m a   t a r g e t N a m e s p a c e = " c 0 f a 2 6 1 7 - 9 6 b d - 4 2 5 d - 8 5 7 8 - e 9 3 5 6 3 f e 3 7 c 5 " 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0 " 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1 "   n i l l a b l e = " t r u e "   m a : d i s p l a y N a m e = " S h a r e d   W i t h   D e t a i l s "   m a : i n t e r n a l N a m e = " S h a r e d W i t h D e t a i l s "   m a : r e a d O n l y = " t r u e " >  
 < x s d : s i m p l e T y p e >  
 < x s d : r e s t r i c t i o n   b a s e = " d m s : N o t e " >  
 < x s d : m a x L e n g t h   v a l u e = " 2 5 5 " / >  
 < / x s d : r e s t r i c t i o n >  
 < / x s d : s i m p l e T y p e >  
 < / x s d : e l e m e n t >  
 < x s d : e l e m e n t   n a m e = " S h a r i n g H i n t H a s h "   m a : i n d e x = " 1 2 "   n i l l a b l e = " t r u e "   m a : d i s p l a y N a m e = " S h a r i n g   H i n t   H a s h "   m a : h i d d e n = " t r u e "   m a : i n t e r n a l N a m e = " S h a r i n g H i n t H a s h "   m a : r e a d O n l y = " t r u e " >  
 < x s d : s i m p l e T y p e >  
 < x s d : r e s t r i c t i o n   b a s e = " d m s : T e x t " / >  
 < / x s d : s i m p l e 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2.xml>��< ? m s o - c o n t e n t T y p e ? > < F o r m T e m p l a t e s   x m l n s = " h t t p : / / s c h e m a s . m i c r o s o f t . c o m / s h a r e p o i n t / v 3 / c o n t e n t t y p e / f o r m s " > < D i s p l a y > D o c u m e n t L i b r a r y F o r m < / D i s p l a y > < E d i t > D o c u m e n t L i b r a r y F o r m < / E d i t > < N e w > D o c u m e n t L i b r a r y F o r m < / N e w > < / F o r m T e m p l a t e s > 
</file>

<file path=customXml/item3.xml>��< ? x m l   v e r s i o n = " 1 . 0 " ? > < p : p r o p e r t i e s   x m l n s : p = " h t t p : / / s c h e m a s . m i c r o s o f t . c o m / o f f i c e / 2 0 0 6 / m e t a d a t a / p r o p e r t i e s "   x m l n s : x s i = " h t t p : / / w w w . w 3 . o r g / 2 0 0 1 / X M L S c h e m a - i n s t a n c e "   x m l n s : p c = " h t t p : / / s c h e m a s . m i c r o s o f t . c o m / o f f i c e / i n f o p a t h / 2 0 0 7 / P a r t n e r C o n t r o l s " > < d o c u m e n t M a n a g e m e n t > < _ a c t i v i t y   x m l n s = " 9 1 6 2 b d 5 b - 4 e d 9 - 4 d a 3 - b 3 7 6 - 0 5 2 0 4 5 8 0 b a 3 f "   x s i : n i l = " t r u e " / > < / d o c u m e n t M a n a g e m e n t > < / p : p r o p e r t i e s > 
</file>

<file path=customXml/itemProps1.xml><?xml version="1.0" encoding="utf-8"?>
<ds:datastoreItem xmlns:ds="http://schemas.openxmlformats.org/officeDocument/2006/customXml" ds:itemID="{7D9E5D5E-A365-4A49-8140-C8CC82A61608}">
  <ds:schemaRefs/>
</ds:datastoreItem>
</file>

<file path=customXml/itemProps2.xml><?xml version="1.0" encoding="utf-8"?>
<ds:datastoreItem xmlns:ds="http://schemas.openxmlformats.org/officeDocument/2006/customXml" ds:itemID="{3706AB80-2608-47D7-8AC8-FA6BC8A9B27C}">
  <ds:schemaRefs/>
</ds:datastoreItem>
</file>

<file path=customXml/itemProps3.xml><?xml version="1.0" encoding="utf-8"?>
<ds:datastoreItem xmlns:ds="http://schemas.openxmlformats.org/officeDocument/2006/customXml" ds:itemID="{A6559A34-456E-49A1-8157-9E3D18BFAD36}">
  <ds:schemaRefs/>
</ds:datastoreItem>
</file>

<file path=docProps/app.xml><?xml version="1.0" encoding="utf-8"?>
<Properties xmlns="http://schemas.openxmlformats.org/officeDocument/2006/extended-properties" xmlns:vt="http://schemas.openxmlformats.org/officeDocument/2006/docPropsVTypes">
  <TotalTime>0</TotalTime>
  <Words>7015</Words>
  <Application>WPS Presentation</Application>
  <PresentationFormat>On-screen Show (16:9)</PresentationFormat>
  <Paragraphs>130</Paragraphs>
  <Slides>25</Slides>
  <Notes>17</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幻灯片标题</vt:lpstr>
      </vt:variant>
      <vt:variant>
        <vt:i4>25</vt:i4>
      </vt:variant>
      <vt:variant>
        <vt:lpstr>自定义放映</vt:lpstr>
      </vt:variant>
      <vt:variant>
        <vt:i4>1</vt:i4>
      </vt:variant>
    </vt:vector>
  </HeadingPairs>
  <TitlesOfParts>
    <vt:vector size="39" baseType="lpstr">
      <vt:lpstr>Arial</vt:lpstr>
      <vt:lpstr>SimSun</vt:lpstr>
      <vt:lpstr>Wingdings</vt:lpstr>
      <vt:lpstr>Arial</vt:lpstr>
      <vt:lpstr>Calibri</vt:lpstr>
      <vt:lpstr>Arial MT</vt:lpstr>
      <vt:lpstr>Times New Roman</vt:lpstr>
      <vt:lpstr>Poppins</vt:lpstr>
      <vt:lpstr>AMGDT</vt:lpstr>
      <vt:lpstr>Söhne</vt:lpstr>
      <vt:lpstr>Microsoft YaHei</vt:lpstr>
      <vt:lpstr>Arial Unicode MS</vt:lpstr>
      <vt:lpstr>Simple Light</vt:lpstr>
      <vt:lpstr>PowerPoint 演示文稿</vt:lpstr>
      <vt:lpstr>PowerPoint 演示文稿</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Dinesh Kumar</cp:lastModifiedBy>
  <cp:revision>11</cp:revision>
  <dcterms:created xsi:type="dcterms:W3CDTF">2024-04-08T06:28:00Z</dcterms:created>
  <dcterms:modified xsi:type="dcterms:W3CDTF">2024-04-10T16:56:36Z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48AED9A1873C4CDABFA78F8843F56857_13</vt:lpwstr>
  </property>
  <property fmtid="{D5CDD505-2E9C-101B-9397-08002B2CF9AE}" pid="4" name="KSOProductBuildVer">
    <vt:lpwstr>1033-12.2.0.13489</vt:lpwstr>
  </property>
</Properties>
</file>